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C6C97-33AE-DF4F-9E7C-55070C299EB2}" v="24" dt="2020-05-07T14:43:05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8"/>
    <p:restoredTop sz="86376"/>
  </p:normalViewPr>
  <p:slideViewPr>
    <p:cSldViewPr snapToGrid="0" snapToObjects="1">
      <p:cViewPr>
        <p:scale>
          <a:sx n="75" d="100"/>
          <a:sy n="75" d="100"/>
        </p:scale>
        <p:origin x="77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27854C-1868-4B48-B93F-FEA1B1DBCB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7545E-7C29-D644-9426-981817151F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ACDBF-AC41-B14B-9ADB-53A3EDE5635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3EE78-4C98-9346-AA81-BB55401AF6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91AB2-1C86-DA4C-B204-FCA95A2479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2387D-2BF7-014C-BA05-6B736D6F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48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F80DD-7D01-6041-983F-559633E4972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1239B-786E-7742-83AB-F30701FE1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8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239B-786E-7742-83AB-F30701FE15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7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4264-2C7C-9441-9103-9ECEF75633BB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7BC-3301-DE47-914C-D9CDE248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8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245A-914B-1B45-97A3-50BF0F4ABB8D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7BC-3301-DE47-914C-D9CDE248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5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028699"/>
            <a:ext cx="2628900" cy="51482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28699"/>
            <a:ext cx="7734300" cy="51482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C2FE-19F6-B144-8ADF-95B8D8A8A8F3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7BC-3301-DE47-914C-D9CDE248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1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78F3-C4F3-614D-9920-8212E18421D7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7BC-3301-DE47-914C-D9CDE248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6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A901-7CC3-DA4D-B15D-2994EC79F486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7BC-3301-DE47-914C-D9CDE248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5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4DE2-3597-E341-9586-804DD4B0A512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7BC-3301-DE47-914C-D9CDE248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28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F3D1-8A36-134B-9963-62585950A24E}" type="datetime1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7BC-3301-DE47-914C-D9CDE248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0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8C2F-F117-3943-9C15-850DC0B3A7C4}" type="datetime1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7BC-3301-DE47-914C-D9CDE248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3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70B-1294-F14D-BF09-26BDCA9ED77A}" type="datetime1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7BC-3301-DE47-914C-D9CDE248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5A54-D6A0-D644-858A-A7279631F225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7BC-3301-DE47-914C-D9CDE248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5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6315-A1E3-A544-9ECF-31A970A685B8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7BC-3301-DE47-914C-D9CDE248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3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59823"/>
            <a:ext cx="10515600" cy="830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5B296-7513-D84A-9474-E1B50EC3B62F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3F7BC-3301-DE47-914C-D9CDE24802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FDBF86-67D4-B84C-BED3-121DD53AFB25}"/>
              </a:ext>
            </a:extLst>
          </p:cNvPr>
          <p:cNvSpPr/>
          <p:nvPr userDrawn="1"/>
        </p:nvSpPr>
        <p:spPr>
          <a:xfrm>
            <a:off x="-14287" y="-22278"/>
            <a:ext cx="12234672" cy="702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58135E-2BBE-9E4A-B578-21A84E6CCA8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1153" y="136525"/>
            <a:ext cx="1591119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4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83C3-A259-324B-B1AF-A2121F2B1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1C645-30B0-1640-9580-E6762232C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CD5EE9-223E-2F4E-96BD-0D34D06A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F7BC-3301-DE47-914C-D9CDE24802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1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202B53"/>
      </a:dk1>
      <a:lt1>
        <a:srgbClr val="FEFFFF"/>
      </a:lt1>
      <a:dk2>
        <a:srgbClr val="202B54"/>
      </a:dk2>
      <a:lt2>
        <a:srgbClr val="FEFFFF"/>
      </a:lt2>
      <a:accent1>
        <a:srgbClr val="ACB8E0"/>
      </a:accent1>
      <a:accent2>
        <a:srgbClr val="EA6796"/>
      </a:accent2>
      <a:accent3>
        <a:srgbClr val="F6CC67"/>
      </a:accent3>
      <a:accent4>
        <a:srgbClr val="F5B3CC"/>
      </a:accent4>
      <a:accent5>
        <a:srgbClr val="2F7668"/>
      </a:accent5>
      <a:accent6>
        <a:srgbClr val="92CBAB"/>
      </a:accent6>
      <a:hlink>
        <a:srgbClr val="EA6796"/>
      </a:hlink>
      <a:folHlink>
        <a:srgbClr val="F5B3CC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MissionSociety_Template" id="{D06EAF07-8078-984E-8E45-568169EA5188}" vid="{A62F4058-B326-4C4C-B569-F89AA02CC4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Tw Cen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Seminara</dc:creator>
  <cp:lastModifiedBy>Sandra Seminara</cp:lastModifiedBy>
  <cp:revision>1</cp:revision>
  <dcterms:created xsi:type="dcterms:W3CDTF">2021-12-14T16:52:32Z</dcterms:created>
  <dcterms:modified xsi:type="dcterms:W3CDTF">2021-12-14T16:56:53Z</dcterms:modified>
</cp:coreProperties>
</file>